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96B0287-994D-4B5A-A60E-C030A11BF0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08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7D9B95A-9200-44C9-8885-3900EECCBB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707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26E995D-60D7-455F-9201-3A25A0436A4A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74629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95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再見，願主時常看顧你；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Good-bye, our God is watching o’er you;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再見，願祂恩愛隨著你</a:t>
            </a:r>
            <a:r>
              <a:rPr lang="en-US" altLang="zh-TW" dirty="0">
                <a:latin typeface="標楷體" pitchFamily="65" charset="-120"/>
              </a:rPr>
              <a:t>；</a:t>
            </a:r>
            <a:endParaRPr lang="zh-CN" altLang="en-US" dirty="0">
              <a:latin typeface="標楷體" pitchFamily="65" charset="-120"/>
            </a:endParaRP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Good-bye, His mercy goes before you;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再見，我們必為你禱祈；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Good-bye, and we’ll be praying for you; </a:t>
            </a:r>
          </a:p>
          <a:p>
            <a:pPr algn="ctr" eaLnBrk="1" hangingPunct="1">
              <a:spcAft>
                <a:spcPts val="0"/>
              </a:spcAft>
            </a:pPr>
            <a:r>
              <a:rPr lang="zh-CN" altLang="en-US" dirty="0">
                <a:latin typeface="標楷體" pitchFamily="65" charset="-120"/>
              </a:rPr>
              <a:t>再見，願神祝福你。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CN" sz="2800" dirty="0">
                <a:ea typeface="宋体" pitchFamily="2" charset="-122"/>
              </a:rPr>
              <a:t>So good-bye, may God bless you.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CN" sz="2000" b="1" dirty="0">
                <a:solidFill>
                  <a:schemeClr val="tx1"/>
                </a:solidFill>
                <a:effectLst/>
                <a:latin typeface="新細明體" pitchFamily="18" charset="-120"/>
                <a:ea typeface="新細明體" pitchFamily="18" charset="-120"/>
              </a:rPr>
              <a:t> </a:t>
            </a: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H703</a:t>
            </a:r>
            <a:r>
              <a:rPr lang="en-US" altLang="zh-TW" sz="2400" b="1" dirty="0">
                <a:latin typeface="Arial Narrow" pitchFamily="34" charset="0"/>
                <a:ea typeface="新細明體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再見</a:t>
            </a:r>
            <a:r>
              <a:rPr lang="zh-CN" altLang="en-US" sz="2800" b="1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GOOD-BYE</a:t>
            </a:r>
            <a:r>
              <a:rPr lang="zh-CN" altLang="en-US" sz="2400" dirty="0">
                <a:latin typeface="Arial Narrow" pitchFamily="34" charset="0"/>
                <a:ea typeface="宋体" pitchFamily="2" charset="-122"/>
              </a:rPr>
              <a:t> </a:t>
            </a: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 </a:t>
            </a:r>
            <a:r>
              <a:rPr lang="en-US" altLang="zh-CN" sz="2400" dirty="0">
                <a:effectLst/>
                <a:latin typeface="Arial Narrow" pitchFamily="34" charset="0"/>
                <a:ea typeface="宋体" pitchFamily="2" charset="-122"/>
              </a:rPr>
              <a:t>(1/1)</a:t>
            </a:r>
            <a:endParaRPr lang="en-US" altLang="zh-TW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477</TotalTime>
  <Words>80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 H703  再見   GOOD-BYE  (1/1)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53</cp:revision>
  <dcterms:created xsi:type="dcterms:W3CDTF">2001-04-19T19:07:54Z</dcterms:created>
  <dcterms:modified xsi:type="dcterms:W3CDTF">2017-08-06T15:54:32Z</dcterms:modified>
</cp:coreProperties>
</file>